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3"/>
  </p:notesMasterIdLst>
  <p:handoutMasterIdLst>
    <p:handoutMasterId r:id="rId14"/>
  </p:handoutMasterIdLst>
  <p:sldIdLst>
    <p:sldId id="444" r:id="rId5"/>
    <p:sldId id="461" r:id="rId6"/>
    <p:sldId id="462" r:id="rId7"/>
    <p:sldId id="463" r:id="rId8"/>
    <p:sldId id="464" r:id="rId9"/>
    <p:sldId id="465" r:id="rId10"/>
    <p:sldId id="466" r:id="rId11"/>
    <p:sldId id="4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Nechita" initials="AN" lastIdx="207" clrIdx="0">
    <p:extLst>
      <p:ext uri="{19B8F6BF-5375-455C-9EA6-DF929625EA0E}">
        <p15:presenceInfo xmlns:p15="http://schemas.microsoft.com/office/powerpoint/2012/main" userId="S-1-5-21-1465470642-3658487054-979718405-4281" providerId="AD"/>
      </p:ext>
    </p:extLst>
  </p:cmAuthor>
  <p:cmAuthor id="2" name="Raluca Ioana Tripa" initials="RIT" lastIdx="1" clrIdx="1">
    <p:extLst>
      <p:ext uri="{19B8F6BF-5375-455C-9EA6-DF929625EA0E}">
        <p15:presenceInfo xmlns:p15="http://schemas.microsoft.com/office/powerpoint/2012/main" userId="S::raluca.tripa@fortech.ro::ea0a38e1-c217-4093-9010-fc80152a0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6C688A"/>
    <a:srgbClr val="404040"/>
    <a:srgbClr val="2C2F5A"/>
    <a:srgbClr val="3896C0"/>
    <a:srgbClr val="E5E5E5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357" autoAdjust="0"/>
  </p:normalViewPr>
  <p:slideViewPr>
    <p:cSldViewPr snapToGrid="0">
      <p:cViewPr varScale="1">
        <p:scale>
          <a:sx n="84" d="100"/>
          <a:sy n="84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47847E-65D6-4E67-807F-EC427DC9C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4694-1595-4F38-AE2E-3FB1B3E57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82EC3-2C0B-48F0-95F0-B717F96C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>
                <a:solidFill>
                  <a:srgbClr val="404040"/>
                </a:solidFill>
                <a:latin typeface="+mj-lt"/>
              </a:rPr>
              <a:t>Copyright 2018 © Fortech.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60E3-C2B7-4731-9368-15EB2F401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BEA7-3DF2-43E3-A570-82070E96E8A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MKT_Fortech_Logo_240413-01.png">
            <a:extLst>
              <a:ext uri="{FF2B5EF4-FFF2-40B4-BE49-F238E27FC236}">
                <a16:creationId xmlns:a16="http://schemas.microsoft.com/office/drawing/2014/main" id="{BFEC7D0E-ED88-453A-96D7-E86520CD60F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" y="91281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9A64-BAFD-4234-8692-94BF348769CA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j-lt"/>
              </a:defRPr>
            </a:lvl1pPr>
          </a:lstStyle>
          <a:p>
            <a:r>
              <a:rPr lang="en-US" dirty="0"/>
              <a:t>Copyright 2018 © Fortech.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9B1B-18C3-4F0D-933C-68CED6DABB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KT_Fortech_Logo_240413-01.png">
            <a:extLst>
              <a:ext uri="{FF2B5EF4-FFF2-40B4-BE49-F238E27FC236}">
                <a16:creationId xmlns:a16="http://schemas.microsoft.com/office/drawing/2014/main" id="{EE6C08EE-036D-49FB-B2DB-3CC9222CDB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43313" r="26252" b="43258"/>
          <a:stretch/>
        </p:blipFill>
        <p:spPr>
          <a:xfrm>
            <a:off x="29210" y="68392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8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1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outdoor, grass, holding, man&#10;&#10;Description automatically generated">
            <a:extLst>
              <a:ext uri="{FF2B5EF4-FFF2-40B4-BE49-F238E27FC236}">
                <a16:creationId xmlns:a16="http://schemas.microsoft.com/office/drawing/2014/main" id="{70E7DA30-5D7D-4005-A8B8-2CD4C66224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" y="4333492"/>
            <a:ext cx="4366369" cy="25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3CEBF5F-926A-439F-965F-37FAAF750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8" y="4724400"/>
            <a:ext cx="62605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2.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in a tent&#10;&#10;Description automatically generated">
            <a:extLst>
              <a:ext uri="{FF2B5EF4-FFF2-40B4-BE49-F238E27FC236}">
                <a16:creationId xmlns:a16="http://schemas.microsoft.com/office/drawing/2014/main" id="{C77938A5-D89E-49F9-868F-96A7512CE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95947"/>
            <a:ext cx="6051142" cy="2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5CB329B0-9375-4334-98B8-E794A7D21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763"/>
            <a:ext cx="4969164" cy="2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7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person, indoor&#10;&#10;Description generated with high confidence">
            <a:extLst>
              <a:ext uri="{FF2B5EF4-FFF2-40B4-BE49-F238E27FC236}">
                <a16:creationId xmlns:a16="http://schemas.microsoft.com/office/drawing/2014/main" id="{E4563B9B-EF1F-491D-8601-F6C33B7BC5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" y="4040910"/>
            <a:ext cx="5519197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DBA98CE-A787-4554-98AF-CCD1BDE61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1992"/>
            <a:ext cx="5615411" cy="28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9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DE6921D4-1F88-412A-B2DB-CFC298C24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45"/>
            <a:ext cx="3881581" cy="3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0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DB8E3FA1-3411-4FAF-B86D-CD11C610C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418" y="0"/>
            <a:ext cx="3881582" cy="3908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93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9EF5F472-7D5E-41F9-B72C-74576A59A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86" y="10464"/>
            <a:ext cx="10029914" cy="55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6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8F5169F8-C5DA-4F5B-B03A-C5F54EAE4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383" y="0"/>
            <a:ext cx="629161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2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65689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3" y="928545"/>
            <a:ext cx="6139823" cy="250045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group of people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4F9A9F04-01F7-4AF7-ACD5-0E2041D1CE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701" y="3215253"/>
            <a:ext cx="3912299" cy="36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A5B2E-C93A-4AE5-B2BB-15AC82AE6A33}"/>
              </a:ext>
            </a:extLst>
          </p:cNvPr>
          <p:cNvGrpSpPr/>
          <p:nvPr userDrawn="1"/>
        </p:nvGrpSpPr>
        <p:grpSpPr>
          <a:xfrm>
            <a:off x="18715" y="4389329"/>
            <a:ext cx="6077285" cy="2473318"/>
            <a:chOff x="18715" y="4480149"/>
            <a:chExt cx="5654103" cy="2382498"/>
          </a:xfrm>
        </p:grpSpPr>
        <p:pic>
          <p:nvPicPr>
            <p:cNvPr id="10" name="Picture 9" descr="A large building in the background&#10;&#10;Description generated with very high confidence">
              <a:extLst>
                <a:ext uri="{FF2B5EF4-FFF2-40B4-BE49-F238E27FC236}">
                  <a16:creationId xmlns:a16="http://schemas.microsoft.com/office/drawing/2014/main" id="{A820B9F7-725E-4898-9DD2-B7CD384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15" y="4480149"/>
              <a:ext cx="4882502" cy="23781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A6B2D-0872-4A23-918C-67B7659D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473" y="4921538"/>
              <a:ext cx="3956345" cy="194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802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29F8DE-91DB-4DB6-B595-222B7AA8A7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910"/>
            <a:ext cx="5497754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0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3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408" y="2964873"/>
            <a:ext cx="7045264" cy="1636310"/>
          </a:xfrm>
          <a:prstGeom prst="rect">
            <a:avLst/>
          </a:prstGeom>
        </p:spPr>
        <p:txBody>
          <a:bodyPr/>
          <a:lstStyle>
            <a:lvl1pPr marL="57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6842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 descr="A picture containing text, person, posing, sign&#10;&#10;Description automatically generated">
            <a:extLst>
              <a:ext uri="{FF2B5EF4-FFF2-40B4-BE49-F238E27FC236}">
                <a16:creationId xmlns:a16="http://schemas.microsoft.com/office/drawing/2014/main" id="{D6ECEFC6-FDB6-4D65-BA93-F4E9B5A91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1" y="0"/>
            <a:ext cx="48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5"/>
            <a:ext cx="6505286" cy="481503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indoor, floor, table&#10;&#10;Description generated with high confidence">
            <a:extLst>
              <a:ext uri="{FF2B5EF4-FFF2-40B4-BE49-F238E27FC236}">
                <a16:creationId xmlns:a16="http://schemas.microsoft.com/office/drawing/2014/main" id="{4F9059A7-56BC-4327-9AA7-D8670242DF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1860"/>
            <a:ext cx="5286157" cy="26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8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27787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20363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B7D7D06F-9A8F-41F4-B418-CFCFE5452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563" y="3273545"/>
            <a:ext cx="7168911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0C80E80-B9CD-40C2-80E6-76CA7526B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4" y="0"/>
            <a:ext cx="5396846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842E0-6085-451D-82FC-334F5AE8B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1384" y="1653827"/>
            <a:ext cx="353599" cy="2072820"/>
          </a:xfrm>
          <a:prstGeom prst="rect">
            <a:avLst/>
          </a:prstGeo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4DD7332B-6812-4778-9D11-42AB9EDF11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1823" y="2544713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Email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0E506152-122E-4559-B8D8-6D3148F53E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1823" y="1650469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Phone Number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C880EA74-D87F-4FCD-93F4-E3F8586BD09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1823" y="3418766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www.fortech.ro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CE0FC-61A7-413B-9CB7-B368528A9EDE}"/>
              </a:ext>
            </a:extLst>
          </p:cNvPr>
          <p:cNvSpPr txBox="1"/>
          <p:nvPr userDrawn="1"/>
        </p:nvSpPr>
        <p:spPr>
          <a:xfrm>
            <a:off x="1381384" y="5908993"/>
            <a:ext cx="55919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Copyright 20</a:t>
            </a:r>
            <a:r>
              <a:rPr lang="ro-RO" sz="900" dirty="0">
                <a:solidFill>
                  <a:srgbClr val="303030"/>
                </a:solidFill>
                <a:latin typeface="+mj-lt"/>
              </a:rPr>
              <a:t>2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2 © Fortech. All rights reserved.</a:t>
            </a:r>
          </a:p>
          <a:p>
            <a:endParaRPr lang="en-US" sz="900" dirty="0">
              <a:solidFill>
                <a:srgbClr val="303030"/>
              </a:solidFill>
              <a:latin typeface="+mj-lt"/>
            </a:endParaRPr>
          </a:p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This document is the property of and contains information proprietary to Fortech.  No part of this document may be reproduced, transmitted, stored in a retrieval system or translated into any human language or computer format, in any form or by any means, without the written permission of Fortech.</a:t>
            </a:r>
          </a:p>
        </p:txBody>
      </p:sp>
    </p:spTree>
    <p:extLst>
      <p:ext uri="{BB962C8B-B14F-4D97-AF65-F5344CB8AC3E}">
        <p14:creationId xmlns:p14="http://schemas.microsoft.com/office/powerpoint/2010/main" val="984627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Cover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AA9C3C20-E5BA-4BEB-83C5-F238CBC58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"/>
            <a:ext cx="12192000" cy="6855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2E6DE6-D30A-489B-93EC-9AFE47696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35DCB9-6621-44AA-898B-3C972D1C0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</p:spTree>
    <p:extLst>
      <p:ext uri="{BB962C8B-B14F-4D97-AF65-F5344CB8AC3E}">
        <p14:creationId xmlns:p14="http://schemas.microsoft.com/office/powerpoint/2010/main" val="512619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queen, businesscard&#10;&#10;Description automatically generated">
            <a:extLst>
              <a:ext uri="{FF2B5EF4-FFF2-40B4-BE49-F238E27FC236}">
                <a16:creationId xmlns:a16="http://schemas.microsoft.com/office/drawing/2014/main" id="{91A2ECE4-BB23-4318-8ECF-487097675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5" y="0"/>
            <a:ext cx="79270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0792A-A50A-437B-8477-08E46D460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922" y="928544"/>
            <a:ext cx="4202215" cy="2075913"/>
          </a:xfrm>
        </p:spPr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1074-C00C-47B0-9DC7-09B8980A5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3922" y="3528834"/>
            <a:ext cx="4202215" cy="2743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HERE THE MOST RELEVANT INFORMATION ON THE SLIDE.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3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942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ly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4369438" cy="2096758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4970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3429000"/>
            <a:ext cx="3881581" cy="274955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4"/>
            <a:ext cx="6505286" cy="525000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243624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group of people sitting at computers&#10;&#10;Description automatically generated with low confidence">
            <a:extLst>
              <a:ext uri="{FF2B5EF4-FFF2-40B4-BE49-F238E27FC236}">
                <a16:creationId xmlns:a16="http://schemas.microsoft.com/office/drawing/2014/main" id="{7F0DF793-98BA-4F72-B5B8-143AB4376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04" y="3270497"/>
            <a:ext cx="7004318" cy="3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5D3F2D-4CE1-4E26-B583-CF1102FA1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1" y="3972903"/>
            <a:ext cx="4999854" cy="2885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3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066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sitting in front of a sign&#10;&#10;Description automatically generated">
            <a:extLst>
              <a:ext uri="{FF2B5EF4-FFF2-40B4-BE49-F238E27FC236}">
                <a16:creationId xmlns:a16="http://schemas.microsoft.com/office/drawing/2014/main" id="{FE93D18F-1963-49A3-911B-6F3527D1E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6230"/>
            <a:ext cx="562709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4743E75-DD01-4417-A20A-8A8F25058D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75443"/>
            <a:ext cx="6669602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AE7E-4970-4230-AE9F-A508F27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23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CFB5-9A3B-446B-A0C3-C5EE8B5AB1A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5444"/>
            <a:ext cx="1212273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33" r:id="rId4"/>
    <p:sldLayoutId id="2147483691" r:id="rId5"/>
    <p:sldLayoutId id="2147483715" r:id="rId6"/>
    <p:sldLayoutId id="2147483716" r:id="rId7"/>
    <p:sldLayoutId id="2147483744" r:id="rId8"/>
    <p:sldLayoutId id="2147483748" r:id="rId9"/>
    <p:sldLayoutId id="2147483749" r:id="rId10"/>
    <p:sldLayoutId id="2147483750" r:id="rId11"/>
    <p:sldLayoutId id="2147483751" r:id="rId12"/>
    <p:sldLayoutId id="2147483717" r:id="rId13"/>
    <p:sldLayoutId id="2147483719" r:id="rId14"/>
    <p:sldLayoutId id="2147483753" r:id="rId15"/>
    <p:sldLayoutId id="2147483720" r:id="rId16"/>
    <p:sldLayoutId id="2147483722" r:id="rId17"/>
    <p:sldLayoutId id="2147483754" r:id="rId18"/>
    <p:sldLayoutId id="2147483755" r:id="rId19"/>
    <p:sldLayoutId id="2147483723" r:id="rId20"/>
    <p:sldLayoutId id="2147483725" r:id="rId21"/>
    <p:sldLayoutId id="2147483756" r:id="rId22"/>
    <p:sldLayoutId id="2147483726" r:id="rId23"/>
    <p:sldLayoutId id="2147483757" r:id="rId24"/>
    <p:sldLayoutId id="2147483727" r:id="rId25"/>
    <p:sldLayoutId id="2147483728" r:id="rId26"/>
    <p:sldLayoutId id="2147483773" r:id="rId27"/>
    <p:sldLayoutId id="2147483774" r:id="rId28"/>
    <p:sldLayoutId id="2147483775" r:id="rId29"/>
  </p:sldLayoutIdLst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lang="en-US" sz="4000" b="1" kern="1200" cap="all" baseline="0" dirty="0">
          <a:blipFill>
            <a:blip r:embed="rId32"/>
            <a:stretch>
              <a:fillRect/>
            </a:stretch>
          </a:blip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va.com/en/download/help/whatis_java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1301-4DB5-4F7B-ADE6-0FD19687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AQA Pre-Employment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7A415-7D7F-4D82-94A0-2C7EEDCF5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2022 – Week2</a:t>
            </a:r>
          </a:p>
        </p:txBody>
      </p:sp>
    </p:spTree>
    <p:extLst>
      <p:ext uri="{BB962C8B-B14F-4D97-AF65-F5344CB8AC3E}">
        <p14:creationId xmlns:p14="http://schemas.microsoft.com/office/powerpoint/2010/main" val="260036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C462EC59-7585-429A-AE4E-5A27A91315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573758"/>
              </p:ext>
            </p:extLst>
          </p:nvPr>
        </p:nvGraphicFramePr>
        <p:xfrm>
          <a:off x="4969164" y="928543"/>
          <a:ext cx="6748921" cy="28651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92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4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27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DOCUMENT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+mj-lt"/>
                        </a:rPr>
                        <a:t>1111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TEMPLATE 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AQA Pre-Employments 2022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6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CLASSIFICATION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j-lt"/>
                        </a:rPr>
                        <a:t>PUBLIC/INTERNAL [4CH-INT] / CONFIDENTIAL [4CH-CNF] / RESTRICTED [4CH-RST] (most restricted access). Default: INTERNAL [4CH-INT]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REVISION NO.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j-lt"/>
                        </a:rPr>
                        <a:t>1.0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7058490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LAST MODIFIED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+mj-lt"/>
                        </a:rPr>
                        <a:t>20-10-2022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956696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INFORMATION OWNER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+mj-lt"/>
                        </a:rPr>
                        <a:t>Gyorfi Istvan / Andrei Enea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002602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919130"/>
                  </a:ext>
                </a:extLst>
              </a:tr>
              <a:tr h="292726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055733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A89295A-5881-42DF-B628-A85D5E36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METADATA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D8E6F6C-359C-4E1E-9943-4C048A8BC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052476"/>
              </p:ext>
            </p:extLst>
          </p:nvPr>
        </p:nvGraphicFramePr>
        <p:xfrm>
          <a:off x="718128" y="4829092"/>
          <a:ext cx="10999957" cy="8229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69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68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072">
                  <a:extLst>
                    <a:ext uri="{9D8B030D-6E8A-4147-A177-3AD203B41FA5}">
                      <a16:colId xmlns:a16="http://schemas.microsoft.com/office/drawing/2014/main" val="937903675"/>
                    </a:ext>
                  </a:extLst>
                </a:gridCol>
                <a:gridCol w="1478263">
                  <a:extLst>
                    <a:ext uri="{9D8B030D-6E8A-4147-A177-3AD203B41FA5}">
                      <a16:colId xmlns:a16="http://schemas.microsoft.com/office/drawing/2014/main" val="3997140309"/>
                    </a:ext>
                  </a:extLst>
                </a:gridCol>
                <a:gridCol w="1531437">
                  <a:extLst>
                    <a:ext uri="{9D8B030D-6E8A-4147-A177-3AD203B41FA5}">
                      <a16:colId xmlns:a16="http://schemas.microsoft.com/office/drawing/2014/main" val="380693653"/>
                    </a:ext>
                  </a:extLst>
                </a:gridCol>
                <a:gridCol w="1456993">
                  <a:extLst>
                    <a:ext uri="{9D8B030D-6E8A-4147-A177-3AD203B41FA5}">
                      <a16:colId xmlns:a16="http://schemas.microsoft.com/office/drawing/2014/main" val="2157911897"/>
                    </a:ext>
                  </a:extLst>
                </a:gridCol>
                <a:gridCol w="2734881">
                  <a:extLst>
                    <a:ext uri="{9D8B030D-6E8A-4147-A177-3AD203B41FA5}">
                      <a16:colId xmlns:a16="http://schemas.microsoft.com/office/drawing/2014/main" val="1807706090"/>
                    </a:ext>
                  </a:extLst>
                </a:gridCol>
              </a:tblGrid>
              <a:tr h="2278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REVISION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AUTHOR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REVISED BY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APPROVED BY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DESCRIPTION OF CHANGE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026988"/>
                  </a:ext>
                </a:extLst>
              </a:tr>
              <a:tr h="22788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404040"/>
                          </a:solidFill>
                          <a:latin typeface="+mj-lt"/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20-10-2022</a:t>
                      </a: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Gyorfi Istvan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Reviser’s Name &amp; Role 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Approver’s Name &amp; Role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Draft</a:t>
                      </a:r>
                      <a:endParaRPr lang="en-US" sz="1400" b="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4C95546-3B3E-420E-BAF9-C20FBBC0AEBB}"/>
              </a:ext>
            </a:extLst>
          </p:cNvPr>
          <p:cNvSpPr txBox="1">
            <a:spLocks/>
          </p:cNvSpPr>
          <p:nvPr/>
        </p:nvSpPr>
        <p:spPr>
          <a:xfrm>
            <a:off x="718129" y="4123587"/>
            <a:ext cx="6505286" cy="520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Revision History</a:t>
            </a:r>
          </a:p>
        </p:txBody>
      </p:sp>
    </p:spTree>
    <p:extLst>
      <p:ext uri="{BB962C8B-B14F-4D97-AF65-F5344CB8AC3E}">
        <p14:creationId xmlns:p14="http://schemas.microsoft.com/office/powerpoint/2010/main" val="176975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76CF-9D59-F5DE-8DAE-F3F2FE96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392" y="910256"/>
            <a:ext cx="7749215" cy="1888547"/>
          </a:xfrm>
        </p:spPr>
        <p:txBody>
          <a:bodyPr/>
          <a:lstStyle/>
          <a:p>
            <a:pPr algn="ctr"/>
            <a:r>
              <a:rPr lang="en-US" dirty="0"/>
              <a:t>What is JAVA?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3939F-B22C-FD87-AE44-FF606F18DF8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124712" y="2702480"/>
            <a:ext cx="8223931" cy="5250006"/>
          </a:xfrm>
        </p:spPr>
        <p:txBody>
          <a:bodyPr/>
          <a:lstStyle/>
          <a:p>
            <a:r>
              <a:rPr lang="en-US" sz="4000" dirty="0">
                <a:hlinkClick r:id="rId2"/>
              </a:rPr>
              <a:t>https://www.java.com/en/download/help/whatis_java.html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961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E3F9-7CAB-6F9E-F2DD-AE21F186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Java?</a:t>
            </a:r>
          </a:p>
        </p:txBody>
      </p:sp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1A8BD83-64D6-BBA4-CBE7-DCCCBD6FBF9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36" y="1819034"/>
            <a:ext cx="7900003" cy="4443752"/>
          </a:xfrm>
        </p:spPr>
      </p:pic>
    </p:spTree>
    <p:extLst>
      <p:ext uri="{BB962C8B-B14F-4D97-AF65-F5344CB8AC3E}">
        <p14:creationId xmlns:p14="http://schemas.microsoft.com/office/powerpoint/2010/main" val="213906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E3F9-7CAB-6F9E-F2DD-AE21F186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44" y="559118"/>
            <a:ext cx="6624504" cy="1888547"/>
          </a:xfrm>
        </p:spPr>
        <p:txBody>
          <a:bodyPr/>
          <a:lstStyle/>
          <a:p>
            <a:r>
              <a:rPr lang="en-US" dirty="0"/>
              <a:t>Why use Java?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A91607E-D37A-70F5-DD5F-35D435EA778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1503391"/>
            <a:ext cx="8380648" cy="4284760"/>
          </a:xfrm>
        </p:spPr>
      </p:pic>
    </p:spTree>
    <p:extLst>
      <p:ext uri="{BB962C8B-B14F-4D97-AF65-F5344CB8AC3E}">
        <p14:creationId xmlns:p14="http://schemas.microsoft.com/office/powerpoint/2010/main" val="1552451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E3F9-7CAB-6F9E-F2DD-AE21F186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44" y="559118"/>
            <a:ext cx="6624504" cy="1888547"/>
          </a:xfrm>
        </p:spPr>
        <p:txBody>
          <a:bodyPr/>
          <a:lstStyle/>
          <a:p>
            <a:r>
              <a:rPr lang="en-US" dirty="0"/>
              <a:t>Why use Java?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A3F01-7104-7A37-98DD-EF52A59A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56" y="1786747"/>
            <a:ext cx="9635594" cy="40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8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9252-7F68-0F03-29C7-E32B22DCD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528" y="318944"/>
            <a:ext cx="3881581" cy="1888547"/>
          </a:xfrm>
        </p:spPr>
        <p:txBody>
          <a:bodyPr/>
          <a:lstStyle/>
          <a:p>
            <a:r>
              <a:rPr lang="en-US" dirty="0"/>
              <a:t>JDK?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590D9DA-1232-A830-45FE-859A46CFF8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1" y="1139294"/>
            <a:ext cx="8658384" cy="5647585"/>
          </a:xfrm>
        </p:spPr>
      </p:pic>
    </p:spTree>
    <p:extLst>
      <p:ext uri="{BB962C8B-B14F-4D97-AF65-F5344CB8AC3E}">
        <p14:creationId xmlns:p14="http://schemas.microsoft.com/office/powerpoint/2010/main" val="4299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4B41-4F13-4585-B8AC-BAFC9F5C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209" y="227504"/>
            <a:ext cx="3881581" cy="1888547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6" name="Content Placeholder 5" descr="Diagram, timeline&#10;&#10;Description automatically generated">
            <a:extLst>
              <a:ext uri="{FF2B5EF4-FFF2-40B4-BE49-F238E27FC236}">
                <a16:creationId xmlns:a16="http://schemas.microsoft.com/office/drawing/2014/main" id="{9DEC49A6-1C02-92A7-BA1C-CFC8614CECE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60" y="1171777"/>
            <a:ext cx="10056461" cy="5086783"/>
          </a:xfrm>
        </p:spPr>
      </p:pic>
    </p:spTree>
    <p:extLst>
      <p:ext uri="{BB962C8B-B14F-4D97-AF65-F5344CB8AC3E}">
        <p14:creationId xmlns:p14="http://schemas.microsoft.com/office/powerpoint/2010/main" val="3504618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Fortech">
      <a:dk1>
        <a:srgbClr val="404040"/>
      </a:dk1>
      <a:lt1>
        <a:sysClr val="window" lastClr="FFFFFF"/>
      </a:lt1>
      <a:dk2>
        <a:srgbClr val="2C2F5A"/>
      </a:dk2>
      <a:lt2>
        <a:srgbClr val="E7E6E6"/>
      </a:lt2>
      <a:accent1>
        <a:srgbClr val="FF3366"/>
      </a:accent1>
      <a:accent2>
        <a:srgbClr val="63B3E3"/>
      </a:accent2>
      <a:accent3>
        <a:srgbClr val="89C2E9"/>
      </a:accent3>
      <a:accent4>
        <a:srgbClr val="B42025"/>
      </a:accent4>
      <a:accent5>
        <a:srgbClr val="484974"/>
      </a:accent5>
      <a:accent6>
        <a:srgbClr val="7F7F7F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40C6DE3CB774FB7FD71CE148D5CB1" ma:contentTypeVersion="12" ma:contentTypeDescription="Create a new document." ma:contentTypeScope="" ma:versionID="c5d2706c69ecff87af63ebd017591de8">
  <xsd:schema xmlns:xsd="http://www.w3.org/2001/XMLSchema" xmlns:xs="http://www.w3.org/2001/XMLSchema" xmlns:p="http://schemas.microsoft.com/office/2006/metadata/properties" xmlns:ns2="22229ce3-af41-4a7e-87db-1ae048b49b29" xmlns:ns3="4bebcf37-3a75-48e3-bd57-05ecbb064609" targetNamespace="http://schemas.microsoft.com/office/2006/metadata/properties" ma:root="true" ma:fieldsID="1ade383c50eff5e43d394a059442e282" ns2:_="" ns3:_="">
    <xsd:import namespace="22229ce3-af41-4a7e-87db-1ae048b49b29"/>
    <xsd:import namespace="4bebcf37-3a75-48e3-bd57-05ecbb0646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29ce3-af41-4a7e-87db-1ae048b49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5" nillable="true" ma:displayName="Sign-off status" ma:internalName="_x0024_Resources_x003a_core_x002c_Signoff_Status_x003b_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bcf37-3a75-48e3-bd57-05ecbb0646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22229ce3-af41-4a7e-87db-1ae048b49b29" xsi:nil="true"/>
  </documentManagement>
</p:properties>
</file>

<file path=customXml/itemProps1.xml><?xml version="1.0" encoding="utf-8"?>
<ds:datastoreItem xmlns:ds="http://schemas.openxmlformats.org/officeDocument/2006/customXml" ds:itemID="{974C5B3C-6FAA-4B3F-9312-86CC2A3482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29ce3-af41-4a7e-87db-1ae048b49b29"/>
    <ds:schemaRef ds:uri="4bebcf37-3a75-48e3-bd57-05ecbb064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626FAA-E4B3-40F4-BA86-6B2FCC936B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26024E-5E64-47F7-AF71-0769B7522CB1}">
  <ds:schemaRefs>
    <ds:schemaRef ds:uri="http://schemas.microsoft.com/office/2006/metadata/properties"/>
    <ds:schemaRef ds:uri="4bebcf37-3a75-48e3-bd57-05ecbb06460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2229ce3-af41-4a7e-87db-1ae048b49b2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17144</TotalTime>
  <Words>123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Custom Design</vt:lpstr>
      <vt:lpstr>AQA Pre-Employment</vt:lpstr>
      <vt:lpstr>DOCUMENT METADATA</vt:lpstr>
      <vt:lpstr>What is JAVA?</vt:lpstr>
      <vt:lpstr>Why use Java?</vt:lpstr>
      <vt:lpstr>Why use Java?</vt:lpstr>
      <vt:lpstr>Why use Java?</vt:lpstr>
      <vt:lpstr>JDK?</vt:lpstr>
      <vt:lpstr>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Nechita</dc:creator>
  <cp:lastModifiedBy>Gyorgy Istvan Gyorfi</cp:lastModifiedBy>
  <cp:revision>2045</cp:revision>
  <dcterms:created xsi:type="dcterms:W3CDTF">2018-08-28T11:37:01Z</dcterms:created>
  <dcterms:modified xsi:type="dcterms:W3CDTF">2022-12-13T12:52:18Z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0x01010070B40C6DE3CB774FB7FD71CE148D5CB1</vt:lpwstr>
  </property>
</Properties>
</file>